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56" r:id="rId4"/>
    <p:sldId id="273" r:id="rId5"/>
    <p:sldId id="270" r:id="rId6"/>
    <p:sldId id="258" r:id="rId7"/>
    <p:sldId id="267" r:id="rId8"/>
    <p:sldId id="259" r:id="rId9"/>
    <p:sldId id="268" r:id="rId10"/>
    <p:sldId id="260" r:id="rId11"/>
    <p:sldId id="269" r:id="rId12"/>
    <p:sldId id="263" r:id="rId13"/>
    <p:sldId id="275" r:id="rId14"/>
    <p:sldId id="276" r:id="rId15"/>
    <p:sldId id="278" r:id="rId16"/>
    <p:sldId id="279" r:id="rId17"/>
    <p:sldId id="265" r:id="rId18"/>
    <p:sldId id="26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8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5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15A6-A7B8-4BC9-B697-1483A5F71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5C7C7-0312-431D-9DF7-7840225546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35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AD50-9F81-4EA5-BFF8-1416FEC8C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69FD1-3CC8-4BEF-9506-50D58B1ACA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0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E89C-C7E1-48CF-85D0-BDE8035FD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A07AD-2694-46F5-9555-20BA3E1C4A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50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B221-2F62-4BE6-8A74-F6207184C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49F2B-238C-41A3-8F0E-636E16EEB69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84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2C84-B8B1-4534-9AC6-823C5034EE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20249-903A-439E-A402-C8B0E5DC0A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35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0D8B-F724-494A-A38C-E2B9D2EACC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49C56-ADC9-439E-BBEC-462C94B384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659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8BAD-D6D8-424A-8947-55E61161B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214A6-DD72-4626-B8B5-4383EC33792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646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E36B-75A1-4D83-9397-B70FAF0C2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E870E-6DCF-4E64-8BFC-0E5B4698299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59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55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31B9-73A3-4FF7-9BDF-1CAACD06C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AD12F-ED1C-4E74-9614-86A9843486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078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2D55-4BBF-4A6B-B07E-A71DE28CA7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D62AE-0696-4ED6-827C-03D923F964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97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3A62-F6AE-48C8-901D-A764EB582D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1AB10-42DE-48CA-A583-3E4EEC477C0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83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1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3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9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4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984A-1660-4606-8B08-BEDED4734F5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DCAAB-521D-4D46-9B47-F5E176DE7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2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86F7B-7FDC-4BE3-84F3-7DBB58B91D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CEC4E-FEA4-4C17-A629-B65D5740FC8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63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37959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3" y="744584"/>
            <a:ext cx="12022354" cy="3742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5666"/>
            <a:ext cx="12174767" cy="32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kern="1800" cap="sm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3. CÁC PHÉP TÍNH TRONG TẬP HỢP SỐ TỰ NHIÊN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692" y="1677624"/>
            <a:ext cx="5003074" cy="4387352"/>
          </a:xfrm>
        </p:spPr>
        <p:txBody>
          <a:bodyPr/>
          <a:lstStyle/>
          <a:p>
            <a:pPr marL="0" lvl="0" indent="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36 – 12 = 24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36 : 12 = 3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23" y="1861079"/>
            <a:ext cx="6964678" cy="23643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172891" y="1841863"/>
            <a:ext cx="117567" cy="5016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19" y="5315827"/>
            <a:ext cx="5185955" cy="125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(b –c) =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a.b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 b &gt; c 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19" y="128177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1788" y="800497"/>
            <a:ext cx="477578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884817" y="1322784"/>
            <a:ext cx="601326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200 000đ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80 000đ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20 000đ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133187" y="1461690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2958640"/>
            <a:ext cx="59305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120 000 : 20 000 =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-238821" y="2025648"/>
            <a:ext cx="62869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200 000 – 80 000 = 120 000đ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839097" y="800497"/>
            <a:ext cx="91440" cy="591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61165" y="1009258"/>
            <a:ext cx="174919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10455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1800" cap="sm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3. CÁC PHÉP TÍNH TRONG TẬP HỢP SỐ TỰ NHIÊN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411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086532" y="95250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263900" y="23542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63513" y="838200"/>
            <a:ext cx="8980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2 021 + 2 022 + 2 023 + 2 024 + 2 025 + 2 026 + 2 027 + 2 028 + 2 029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3513" y="3113088"/>
            <a:ext cx="898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2 021 + 2 022 + 2 023 + 2 024 + 2 025 + 2 026 + 2 027 + 2 028 + 2 029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15888" y="3733800"/>
            <a:ext cx="8980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2021 + 2029 + 2022 + 2028 + 2023 + 2027 + 2024 + 2026 +2 025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39700" y="4343400"/>
            <a:ext cx="8980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4050 + 4050 + 4050 + 4050 + 2025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65100" y="4805363"/>
            <a:ext cx="3111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4050 .4+ 2025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65100" y="5410200"/>
            <a:ext cx="532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16 200 + 2025 = 18 225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513" y="46886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22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449060" y="566678"/>
            <a:ext cx="564315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6 500đ;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4 500đ;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5 000đ.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22600" y="1015941"/>
            <a:ext cx="2438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7500" y="1612781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tiền mẹ Bình đã mua là: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93766" y="2358624"/>
            <a:ext cx="599802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6 500 + 5. 4 500 + 2.5 000 = 91 000 đ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17920" y="1015941"/>
            <a:ext cx="104503" cy="5842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26211" y="778596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617" y="59393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227648" y="219347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191794" y="803547"/>
            <a:ext cx="5966461" cy="33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40 000km.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2 000km.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216297" y="1503635"/>
            <a:ext cx="2438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9248" y="2191816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19248" y="2883172"/>
            <a:ext cx="334735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 : 2 000 = 20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4705" y="3626916"/>
            <a:ext cx="61232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87292" y="1031966"/>
            <a:ext cx="104502" cy="5682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8130" y="949941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2028" y="71638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4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7178"/>
            <a:ext cx="10709365" cy="43238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92331"/>
            <a:ext cx="12191999" cy="8752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cố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141" y="1059515"/>
            <a:ext cx="8721635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HƯỚNG DẪN VỀ NHÀ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;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(SBT-tr12)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854" y="34437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98919" y="2168533"/>
            <a:ext cx="82895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25887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2986623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kern="1800" cap="small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BÀI 3. </a:t>
            </a:r>
          </a:p>
          <a:p>
            <a:pPr algn="ctr"/>
            <a:r>
              <a:rPr lang="en-US" sz="7200" b="1" kern="1800" cap="small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CÁC PHÉP TÍNH TRONG </a:t>
            </a:r>
          </a:p>
          <a:p>
            <a:pPr algn="ctr"/>
            <a:r>
              <a:rPr lang="en-US" sz="7200" b="1" kern="1800" cap="small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TẬP HỢP SỐ TỰ NHIÊN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023" y="476161"/>
            <a:ext cx="11187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 2: CÁC PHÉP TÍNH TRONG TẬP HỢP SỐ TỰ NHIÊN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5599DD"/>
                  </a:gs>
                </a:gsLst>
                <a:lin ang="0" scaled="1"/>
              </a:gradFill>
              <a:effectLst>
                <a:outerShdw dist="81320" dir="2319588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52154" y="69169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KIỂM TRA BÀI CŨ: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23 x ( 45 + 30 + 25 ) + 77 x ( 45 + 30 + 25 )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4691" y="4287021"/>
            <a:ext cx="10515600" cy="1734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chia ở 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tiểu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chương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6,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tục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tiểu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5474" y="1515291"/>
            <a:ext cx="705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23 x 100 + 77 x 100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100 x ( 23 + 77 )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100 x ( 100 )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10 000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68174"/>
            <a:ext cx="790520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12" descr="hocba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3038"/>
            <a:ext cx="138271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88785" y="3401743"/>
            <a:ext cx="615290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6000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4415" y="744720"/>
            <a:ext cx="2162175" cy="1008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35150" y="781525"/>
            <a:ext cx="1506537" cy="14239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6425" y="1803445"/>
            <a:ext cx="1228725" cy="15732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76225" y="2001268"/>
            <a:ext cx="533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6000đ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6225" y="3514458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4000đ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1688" y="2566702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10 x 6000 = 60 000 đ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76225" y="3896257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5 x 4000 = 20 000 đ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-2335" y="4989886"/>
            <a:ext cx="5612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 – (60 000 + 20 000) = 20 000đ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684248" y="1789588"/>
            <a:ext cx="75283" cy="502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1714" y="156723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kern="1800" cap="sm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3. CÁC PHÉP TÍNH TRONG TẬP HỢP SỐ TỰ NHIÊN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9988" y="1353594"/>
            <a:ext cx="6852012" cy="22275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238206" y="1554480"/>
            <a:ext cx="65314" cy="3474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063" y="2145770"/>
            <a:ext cx="5326925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endParaRPr lang="en-US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×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3000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+ 6 × 5000 + 2 × 5000 =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885" y="1325563"/>
            <a:ext cx="459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1/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63" y="116892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0207" y="585342"/>
            <a:ext cx="6172199" cy="27071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49843"/>
            <a:ext cx="6096000" cy="28391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1 890 + 72 645 = 74 535 =&gt;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1 890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72 645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74 535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363 × 2 018 = 732 534 =&gt;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363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2 018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732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534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8" y="3796417"/>
            <a:ext cx="6096000" cy="28391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4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“×”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“.”.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× b =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× a × b = 6.a.b = 6ab  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363 × 2018 =363.2018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80612" y="1162183"/>
            <a:ext cx="153488" cy="5678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38644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800" cap="sm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BÀI 3. CÁC PHÉP TÍNH TRONG TẬP HỢP SỐ TỰ NHIÊN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7828" y="584775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762489"/>
            <a:ext cx="5133704" cy="5167312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u="sng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17 + 23 = 23 + 17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(12 + 28) + 10 = 12 + (28 +10)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17. 23 = 23 . 17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(5 . 6) . 3 = 5 . (6 . 3)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23 . (43 + 17) = 23 . 43 + 23 . 17.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8836" y="537415"/>
            <a:ext cx="6718663" cy="23065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3634" y="3999525"/>
            <a:ext cx="6096000" cy="4993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251269" y="704658"/>
            <a:ext cx="13062" cy="620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" y="119883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1800" cap="sm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3. CÁC PHÉP TÍNH TRONG TẬP HỢP SỐ TỰ NHIÊN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1227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6912"/>
            <a:ext cx="12296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1800" cap="sm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3. CÁC PHÉP TÍNH TRONG TẬP HỢP SỐ TỰ NHIÊN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3" y="738374"/>
            <a:ext cx="6096000" cy="3319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∈ N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b =  b + a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=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b.a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 + b) + c =  a + (b + c)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 . b). c =  a .(b . c)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423" y="4057872"/>
            <a:ext cx="6096000" cy="26611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. (b + c) =  a .b +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+ 0 = a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. 1 = a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25365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kern="1800" cap="sm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3. CÁC PHÉP TÍNH TRONG TẬP HỢP SỐ TỰ NHIÊN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51305"/>
            <a:ext cx="6019800" cy="5032374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11 . (1 + 3 + 7 + 9) + 89 . (1 + 3 + 7 + 9)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(11 + 89) 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+ 3 + 7 + 9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2000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234 . 9 = 1 234 . (10 – 1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12 340 – 1 234 = 11 106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1 234 . 99 = 1 234 . (100 – 1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123 400 – 1 234 = 122 166.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6019800" cy="325582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0" y="1554480"/>
            <a:ext cx="76200" cy="53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6531" y="1181973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HSGhi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1049</Words>
  <Application>Microsoft Office PowerPoint</Application>
  <PresentationFormat>Widescreen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BÀI 3. CÁC PHÉP TÍNH TRONG TẬP HỢP SỐ TỰ NHIÊN</vt:lpstr>
      <vt:lpstr>PowerPoint Presentation</vt:lpstr>
      <vt:lpstr>PowerPoint Presentation</vt:lpstr>
      <vt:lpstr>PowerPoint Presentation</vt:lpstr>
      <vt:lpstr>BÀI 3. CÁC PHÉP TÍNH TRONG TẬP HỢP SỐ TỰ NHIÊN</vt:lpstr>
      <vt:lpstr>PowerPoint Presentation</vt:lpstr>
      <vt:lpstr>BÀI 3. CÁC PHÉP TÍNH TRONG TẬP HỢP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2021-08-21T00:59:58Z</dcterms:created>
  <dcterms:modified xsi:type="dcterms:W3CDTF">2022-07-27T04:33:50Z</dcterms:modified>
</cp:coreProperties>
</file>